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46FEF6-ED61-4BA0-9A13-F71479F14661}" type="datetimeFigureOut">
              <a:rPr lang="en-GB" smtClean="0"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ED0814-30C4-4757-BA25-A1AADE44AE37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376264"/>
          </a:xfrm>
        </p:spPr>
        <p:txBody>
          <a:bodyPr/>
          <a:lstStyle/>
          <a:p>
            <a:r>
              <a:rPr lang="en-GB" dirty="0" smtClean="0"/>
              <a:t>Key Stage Two</a:t>
            </a:r>
            <a:br>
              <a:rPr lang="en-GB" dirty="0" smtClean="0"/>
            </a:br>
            <a:r>
              <a:rPr lang="en-GB" dirty="0" smtClean="0"/>
              <a:t>Curriculum Meeting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Year 5 Mrs Coyle </a:t>
            </a:r>
          </a:p>
          <a:p>
            <a:r>
              <a:rPr lang="en-GB" dirty="0" smtClean="0"/>
              <a:t>Year 6 Mr McEldowney</a:t>
            </a:r>
          </a:p>
          <a:p>
            <a:r>
              <a:rPr lang="en-GB" dirty="0" smtClean="0"/>
              <a:t>Year 7 Mrs Logue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90"/>
          <a:stretch/>
        </p:blipFill>
        <p:spPr bwMode="auto">
          <a:xfrm>
            <a:off x="6823254" y="3861048"/>
            <a:ext cx="200202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90"/>
          <a:stretch/>
        </p:blipFill>
        <p:spPr bwMode="auto">
          <a:xfrm>
            <a:off x="323528" y="3861048"/>
            <a:ext cx="200202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723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Outside Visits/ Tutors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Year 6/7 Irish lessons every Friday for ½ hour slot.  Year 5 will have Irish for 6 sessions.</a:t>
            </a:r>
          </a:p>
          <a:p>
            <a:r>
              <a:rPr lang="en-GB" dirty="0" smtClean="0"/>
              <a:t>School Trips.</a:t>
            </a:r>
          </a:p>
          <a:p>
            <a:r>
              <a:rPr lang="en-GB" dirty="0" smtClean="0"/>
              <a:t>Y 5 Co-op visit -Y 6 Salmon Farm Y 6 </a:t>
            </a:r>
          </a:p>
          <a:p>
            <a:r>
              <a:rPr lang="en-GB" dirty="0" smtClean="0"/>
              <a:t>Shared Education Project with Eden P.S.</a:t>
            </a:r>
          </a:p>
          <a:p>
            <a:r>
              <a:rPr lang="en-GB" dirty="0" smtClean="0"/>
              <a:t>Year 7 -  </a:t>
            </a:r>
            <a:r>
              <a:rPr lang="en-GB" dirty="0"/>
              <a:t>O</a:t>
            </a:r>
            <a:r>
              <a:rPr lang="en-GB" dirty="0" smtClean="0"/>
              <a:t>vernight trip to </a:t>
            </a:r>
            <a:r>
              <a:rPr lang="en-GB" dirty="0" err="1" smtClean="0"/>
              <a:t>Woodhall</a:t>
            </a:r>
            <a:r>
              <a:rPr lang="en-GB" dirty="0" smtClean="0"/>
              <a:t> Outdoor Recreational Centre.</a:t>
            </a:r>
          </a:p>
          <a:p>
            <a:r>
              <a:rPr lang="en-GB" dirty="0" smtClean="0"/>
              <a:t>Year 7   - 5 week Science Course in St Pats.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82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of Presentation and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Classwork and homework will always include :Date Title and Page Number or Task Number.</a:t>
            </a:r>
          </a:p>
          <a:p>
            <a:r>
              <a:rPr lang="en-GB" dirty="0" smtClean="0"/>
              <a:t>Care should be taken with spelling, punctuation and handwriting.</a:t>
            </a:r>
          </a:p>
          <a:p>
            <a:r>
              <a:rPr lang="en-GB" dirty="0" smtClean="0"/>
              <a:t>Children must use Traffic Light System on all homework tasks.</a:t>
            </a:r>
          </a:p>
          <a:p>
            <a:r>
              <a:rPr lang="en-GB" dirty="0" smtClean="0"/>
              <a:t>Children are expected to represent their school and local community in a proper, well behaved and mannerly fashion when on all outside visits.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43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Our partner school is Eden P.S. </a:t>
            </a:r>
            <a:r>
              <a:rPr lang="en-GB" dirty="0" err="1" smtClean="0"/>
              <a:t>Ballymoney</a:t>
            </a:r>
            <a:endParaRPr lang="en-GB" dirty="0" smtClean="0"/>
          </a:p>
          <a:p>
            <a:r>
              <a:rPr lang="en-GB" dirty="0" smtClean="0"/>
              <a:t>Year 5 6 &amp;7 participate in shared lessons which are taught in both schools.</a:t>
            </a:r>
          </a:p>
          <a:p>
            <a:r>
              <a:rPr lang="en-GB" dirty="0" smtClean="0"/>
              <a:t>Children work with the partner school in lessons relevant to their class learning and topics. </a:t>
            </a:r>
          </a:p>
          <a:p>
            <a:r>
              <a:rPr lang="en-GB" dirty="0" smtClean="0"/>
              <a:t>The Shared Education Programme runs over 2 terms per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795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Frequently Asked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think I should get my child a Tutor?</a:t>
            </a:r>
          </a:p>
          <a:p>
            <a:r>
              <a:rPr lang="en-GB" dirty="0" smtClean="0"/>
              <a:t>What  Post </a:t>
            </a:r>
            <a:r>
              <a:rPr lang="en-GB" dirty="0"/>
              <a:t>P</a:t>
            </a:r>
            <a:r>
              <a:rPr lang="en-GB" dirty="0" smtClean="0"/>
              <a:t>rimary school is best for my child?</a:t>
            </a:r>
          </a:p>
          <a:p>
            <a:r>
              <a:rPr lang="en-GB" dirty="0" smtClean="0"/>
              <a:t>What band (in St Pats) will my child be placed in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38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Timetables and Routines i</a:t>
            </a:r>
            <a:r>
              <a:rPr lang="en-GB" dirty="0" smtClean="0"/>
              <a:t>n a KS2 Classroom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9.00 – 9.30   Collect and set homework </a:t>
            </a:r>
            <a:endParaRPr lang="en-GB" dirty="0" smtClean="0"/>
          </a:p>
          <a:p>
            <a:r>
              <a:rPr lang="en-GB" dirty="0" smtClean="0"/>
              <a:t>9.30 </a:t>
            </a:r>
            <a:r>
              <a:rPr lang="en-GB" dirty="0"/>
              <a:t>– 10.30  Literacy</a:t>
            </a:r>
          </a:p>
          <a:p>
            <a:r>
              <a:rPr lang="en-GB" dirty="0"/>
              <a:t>10.45 – 11.00 Mental Maths</a:t>
            </a:r>
          </a:p>
          <a:p>
            <a:r>
              <a:rPr lang="en-GB" dirty="0"/>
              <a:t>11.00 – 12.00/12.15   Maths  </a:t>
            </a:r>
          </a:p>
          <a:p>
            <a:r>
              <a:rPr lang="en-GB" u="sng" dirty="0"/>
              <a:t>Afternoons</a:t>
            </a:r>
            <a:r>
              <a:rPr lang="en-GB" dirty="0"/>
              <a:t> </a:t>
            </a:r>
          </a:p>
          <a:p>
            <a:r>
              <a:rPr lang="en-GB" dirty="0"/>
              <a:t>World Around Us      P.D.M.U    </a:t>
            </a:r>
          </a:p>
          <a:p>
            <a:r>
              <a:rPr lang="en-GB" dirty="0"/>
              <a:t>R.E.    P.E     The Arts    Irish      </a:t>
            </a:r>
          </a:p>
          <a:p>
            <a:r>
              <a:rPr lang="en-GB" dirty="0" smtClean="0"/>
              <a:t>Accelerated </a:t>
            </a:r>
            <a:r>
              <a:rPr lang="en-GB" dirty="0"/>
              <a:t>Reading 15 </a:t>
            </a:r>
            <a:r>
              <a:rPr lang="en-GB" dirty="0" err="1"/>
              <a:t>mins</a:t>
            </a:r>
            <a:r>
              <a:rPr lang="en-GB" dirty="0"/>
              <a:t>/day.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1887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What changes can I expect for my child in KS2?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Homework - One of the main changes in Y5 is pupils having both Numeracy and Literacy every night from Monday to Thursday – </a:t>
            </a:r>
          </a:p>
          <a:p>
            <a:r>
              <a:rPr lang="en-GB" dirty="0" smtClean="0"/>
              <a:t>    Although sometimes the Homework may be a ‘Finding Out’ or a ‘Learning’ Homework.</a:t>
            </a:r>
          </a:p>
          <a:p>
            <a:r>
              <a:rPr lang="en-GB" dirty="0" smtClean="0"/>
              <a:t>Pupils should use the Traffic Light system on their Homework so that the teacher can find out the level of difficulty experienced by each child.</a:t>
            </a:r>
          </a:p>
        </p:txBody>
      </p:sp>
    </p:spTree>
    <p:extLst>
      <p:ext uri="{BB962C8B-B14F-4D97-AF65-F5344CB8AC3E}">
        <p14:creationId xmlns:p14="http://schemas.microsoft.com/office/powerpoint/2010/main" val="1618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changes can I expect for my child in KS2?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Sport</a:t>
            </a:r>
          </a:p>
          <a:p>
            <a:r>
              <a:rPr lang="en-GB" dirty="0" smtClean="0"/>
              <a:t>In Key Stage One the pupils had Fundamentals for PE with Ciaran – now in KS2 they will have </a:t>
            </a:r>
          </a:p>
          <a:p>
            <a:r>
              <a:rPr lang="en-GB" dirty="0" smtClean="0"/>
              <a:t>Gaelic Football on a Monday</a:t>
            </a:r>
          </a:p>
          <a:p>
            <a:r>
              <a:rPr lang="en-GB" dirty="0" smtClean="0"/>
              <a:t>Hurling/</a:t>
            </a:r>
            <a:r>
              <a:rPr lang="en-GB" dirty="0" err="1" smtClean="0"/>
              <a:t>Camogie</a:t>
            </a:r>
            <a:r>
              <a:rPr lang="en-GB" dirty="0" smtClean="0"/>
              <a:t> on a Tuesday</a:t>
            </a:r>
          </a:p>
          <a:p>
            <a:r>
              <a:rPr lang="en-GB" dirty="0" smtClean="0"/>
              <a:t>Swimming on a Wednesday for one term and </a:t>
            </a:r>
            <a:r>
              <a:rPr lang="en-GB" dirty="0" err="1" smtClean="0"/>
              <a:t>Meadowbank</a:t>
            </a:r>
            <a:r>
              <a:rPr lang="en-GB" dirty="0" smtClean="0"/>
              <a:t> for another term</a:t>
            </a:r>
          </a:p>
          <a:p>
            <a:r>
              <a:rPr lang="en-GB" dirty="0" smtClean="0"/>
              <a:t>Year Seven also have Mr Lockhart from St. Pat’s for 6 Friday sessions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64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changes can I expect for my child in KS2?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Emphasis on Reading in KS2 is about encouraging the pupils to become more independent in their reading.</a:t>
            </a: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We focus on the understanding of what they have read rather than hearing them ‘repeat’ reading that they have done at home.  Therefore in KS2 the focus  is on a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class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novel and their Accelerated Reading programme.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58" t="2641" r="5758" b="-2641"/>
          <a:stretch/>
        </p:blipFill>
        <p:spPr bwMode="auto">
          <a:xfrm flipH="1" flipV="1">
            <a:off x="6012160" y="4410570"/>
            <a:ext cx="3131840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1" y="4653136"/>
            <a:ext cx="2939819" cy="220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05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Numeracy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Area of Numeracy developed in </a:t>
            </a:r>
          </a:p>
          <a:p>
            <a:pPr marL="0" indent="0">
              <a:buNone/>
            </a:pPr>
            <a:r>
              <a:rPr lang="en-GB" b="1" dirty="0" smtClean="0"/>
              <a:t>Key Stage 2 are 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Number </a:t>
            </a:r>
          </a:p>
          <a:p>
            <a:pPr marL="0" indent="0">
              <a:buNone/>
            </a:pPr>
            <a:r>
              <a:rPr lang="en-GB" dirty="0" smtClean="0"/>
              <a:t>Measures</a:t>
            </a:r>
          </a:p>
          <a:p>
            <a:pPr marL="0" indent="0">
              <a:buNone/>
            </a:pPr>
            <a:r>
              <a:rPr lang="en-GB" dirty="0" smtClean="0"/>
              <a:t>Shape &amp; Space </a:t>
            </a:r>
          </a:p>
          <a:p>
            <a:pPr marL="0" indent="0">
              <a:buNone/>
            </a:pPr>
            <a:r>
              <a:rPr lang="en-GB" dirty="0" smtClean="0"/>
              <a:t>Information Handling</a:t>
            </a:r>
          </a:p>
          <a:p>
            <a:pPr marL="0" indent="0">
              <a:buNone/>
            </a:pPr>
            <a:r>
              <a:rPr lang="en-GB" dirty="0" smtClean="0"/>
              <a:t>Pupils will further develop their problem solving skills, looking for ways to overcome difficulties.</a:t>
            </a:r>
          </a:p>
          <a:p>
            <a:pPr marL="0" indent="0">
              <a:buNone/>
            </a:pPr>
            <a:r>
              <a:rPr lang="en-GB" dirty="0" smtClean="0"/>
              <a:t>More emphasis on the language of maths, explain their thinking and discuss their work.</a:t>
            </a:r>
          </a:p>
          <a:p>
            <a:pPr marL="0" indent="0">
              <a:buNone/>
            </a:pPr>
            <a:r>
              <a:rPr lang="en-GB" dirty="0" smtClean="0"/>
              <a:t>These skills will be developed using Heinemann Active Maths and Heinemann Maths.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494" y="0"/>
            <a:ext cx="2915816" cy="2186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722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GB" dirty="0"/>
              <a:t>Types of Assessment</a:t>
            </a:r>
          </a:p>
          <a:p>
            <a:r>
              <a:rPr lang="en-GB" dirty="0"/>
              <a:t>Informal Monitoring</a:t>
            </a:r>
          </a:p>
          <a:p>
            <a:r>
              <a:rPr lang="en-GB" dirty="0"/>
              <a:t>Assessment for learning</a:t>
            </a:r>
          </a:p>
          <a:p>
            <a:r>
              <a:rPr lang="en-GB" dirty="0"/>
              <a:t>Self-assessment</a:t>
            </a:r>
          </a:p>
          <a:p>
            <a:r>
              <a:rPr lang="en-GB" dirty="0"/>
              <a:t>Peer – assessment</a:t>
            </a:r>
          </a:p>
          <a:p>
            <a:r>
              <a:rPr lang="en-GB" dirty="0"/>
              <a:t>Friday Tests</a:t>
            </a:r>
          </a:p>
          <a:p>
            <a:r>
              <a:rPr lang="en-GB" dirty="0"/>
              <a:t>End of topic </a:t>
            </a:r>
          </a:p>
          <a:p>
            <a:r>
              <a:rPr lang="en-GB" dirty="0"/>
              <a:t>End of term </a:t>
            </a:r>
            <a:endParaRPr lang="en-GB" dirty="0" smtClean="0"/>
          </a:p>
          <a:p>
            <a:r>
              <a:rPr lang="en-GB" dirty="0" smtClean="0"/>
              <a:t>Accelerated Reading Tests and Star Reading Tests</a:t>
            </a:r>
            <a:endParaRPr lang="en-GB" dirty="0"/>
          </a:p>
          <a:p>
            <a:r>
              <a:rPr lang="en-GB" dirty="0" smtClean="0"/>
              <a:t> GL Assessments (May)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01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Special Educational Needs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groups of children are withdrawn from each class for extra help in Literacy and Numeracy with Miss Grant.</a:t>
            </a:r>
          </a:p>
          <a:p>
            <a:r>
              <a:rPr lang="en-GB" dirty="0" smtClean="0"/>
              <a:t>These children are chosen after GL </a:t>
            </a:r>
            <a:r>
              <a:rPr lang="en-GB" dirty="0"/>
              <a:t>T</a:t>
            </a:r>
            <a:r>
              <a:rPr lang="en-GB" dirty="0" smtClean="0"/>
              <a:t>est scores have been analysed by the class teachers and the SENCO.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69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Thinking Skills &amp; Personal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Children have the opportunity to develop knowledge, skills and understanding through a more independent approach in school and at home.   </a:t>
            </a:r>
            <a:r>
              <a:rPr lang="en-GB" dirty="0" err="1" smtClean="0"/>
              <a:t>eg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World Around Us they complete independent research to help with their topic work and have the chance to produce information in written and digital forms </a:t>
            </a:r>
            <a:r>
              <a:rPr lang="en-GB" dirty="0" err="1" smtClean="0"/>
              <a:t>eg</a:t>
            </a:r>
            <a:r>
              <a:rPr lang="en-GB" dirty="0" smtClean="0"/>
              <a:t>.</a:t>
            </a:r>
          </a:p>
          <a:p>
            <a:r>
              <a:rPr lang="en-GB" dirty="0" smtClean="0"/>
              <a:t>PowerPoint presentations, project files and film making (Internet Safety Video)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770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204</TotalTime>
  <Words>708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Book Antiqua</vt:lpstr>
      <vt:lpstr>Lucida Sans</vt:lpstr>
      <vt:lpstr>Wingdings</vt:lpstr>
      <vt:lpstr>Wingdings 2</vt:lpstr>
      <vt:lpstr>Wingdings 3</vt:lpstr>
      <vt:lpstr>Apex</vt:lpstr>
      <vt:lpstr>Key Stage Two Curriculum Meeting</vt:lpstr>
      <vt:lpstr>Timetables and Routines in a KS2 Classroom</vt:lpstr>
      <vt:lpstr>What changes can I expect for my child in KS2?</vt:lpstr>
      <vt:lpstr>What changes can I expect for my child in KS2?</vt:lpstr>
      <vt:lpstr>What changes can I expect for my child in KS2?</vt:lpstr>
      <vt:lpstr>Numeracy</vt:lpstr>
      <vt:lpstr>Assessment</vt:lpstr>
      <vt:lpstr>Special Educational Needs </vt:lpstr>
      <vt:lpstr>Thinking Skills &amp; Personal Capabilities</vt:lpstr>
      <vt:lpstr>Outside Visits/ Tutors</vt:lpstr>
      <vt:lpstr>Standards of Presentation and Behaviour</vt:lpstr>
      <vt:lpstr>Shared Education</vt:lpstr>
      <vt:lpstr>Frequently Asked Questions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Two</dc:title>
  <dc:creator>S COYLE</dc:creator>
  <cp:lastModifiedBy>D MCELDOWNEY</cp:lastModifiedBy>
  <cp:revision>23</cp:revision>
  <cp:lastPrinted>2016-09-22T14:49:14Z</cp:lastPrinted>
  <dcterms:created xsi:type="dcterms:W3CDTF">2016-09-19T13:58:33Z</dcterms:created>
  <dcterms:modified xsi:type="dcterms:W3CDTF">2017-09-26T15:30:24Z</dcterms:modified>
</cp:coreProperties>
</file>