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1" r:id="rId9"/>
    <p:sldId id="264" r:id="rId10"/>
    <p:sldId id="263" r:id="rId11"/>
    <p:sldId id="262" r:id="rId12"/>
    <p:sldId id="268" r:id="rId13"/>
    <p:sldId id="267" r:id="rId14"/>
    <p:sldId id="270" r:id="rId15"/>
    <p:sldId id="269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77975" autoAdjust="0"/>
  </p:normalViewPr>
  <p:slideViewPr>
    <p:cSldViewPr>
      <p:cViewPr varScale="1">
        <p:scale>
          <a:sx n="64" d="100"/>
          <a:sy n="64" d="100"/>
        </p:scale>
        <p:origin x="48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C9504-8988-4D1D-846E-1F7F557B7669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32455-37F8-4009-84D8-DB0834177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5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8997F-627F-4C56-9F42-BF8C125CEF65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3DC1A-65C5-40C1-84B7-F421679DD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87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 INFORMATION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Asking, accessing, selecting, recording, integrating,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Communicating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WITH OTHERS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collaborative, being sensitive to others’ feelings, being fair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responsible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CREATIVE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Imagining, generating, inventing, taking risks for learning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SELF-MANAGE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Evaluating strengths and weaknesses, setting goals and targets,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managing and regulating self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DC1A-65C5-40C1-84B7-F421679DD6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76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BDBC2EB-1B08-4BF4-B36A-51ADEECFB21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9B2C36-CA41-4A14-96D4-AFFA19576C26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2EB-1B08-4BF4-B36A-51ADEECFB21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2C36-CA41-4A14-96D4-AFFA19576C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2EB-1B08-4BF4-B36A-51ADEECFB21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2C36-CA41-4A14-96D4-AFFA19576C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2EB-1B08-4BF4-B36A-51ADEECFB21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2C36-CA41-4A14-96D4-AFFA19576C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2EB-1B08-4BF4-B36A-51ADEECFB21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2C36-CA41-4A14-96D4-AFFA19576C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2EB-1B08-4BF4-B36A-51ADEECFB21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2C36-CA41-4A14-96D4-AFFA19576C2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2EB-1B08-4BF4-B36A-51ADEECFB21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2C36-CA41-4A14-96D4-AFFA19576C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2EB-1B08-4BF4-B36A-51ADEECFB21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2C36-CA41-4A14-96D4-AFFA19576C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2EB-1B08-4BF4-B36A-51ADEECFB21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2C36-CA41-4A14-96D4-AFFA19576C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2EB-1B08-4BF4-B36A-51ADEECFB21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2C36-CA41-4A14-96D4-AFFA19576C26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2EB-1B08-4BF4-B36A-51ADEECFB21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2C36-CA41-4A14-96D4-AFFA19576C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BDBC2EB-1B08-4BF4-B36A-51ADEECFB21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E9B2C36-CA41-4A14-96D4-AFFA19576C2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veritasbooksonline.com/media/wysiwyg/1C_Grow_in_Love_IPPN_lowr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veritasbooksonline.com/media/wysiwyg/2C_Grow_in_Love_IPPN_lowr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Stage 1</a:t>
            </a:r>
            <a:br>
              <a:rPr lang="en-GB" dirty="0" smtClean="0"/>
            </a:br>
            <a:r>
              <a:rPr lang="en-GB" dirty="0" smtClean="0"/>
              <a:t>Curriculum Meeting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Year 3 and 4</a:t>
            </a:r>
          </a:p>
          <a:p>
            <a:r>
              <a:rPr lang="en-GB" dirty="0" smtClean="0"/>
              <a:t>Sarah McNicholl</a:t>
            </a:r>
          </a:p>
          <a:p>
            <a:r>
              <a:rPr lang="en-GB" dirty="0" smtClean="0"/>
              <a:t>Sinead </a:t>
            </a:r>
            <a:r>
              <a:rPr lang="en-GB" dirty="0" err="1" smtClean="0"/>
              <a:t>McErlane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0"/>
          <a:stretch/>
        </p:blipFill>
        <p:spPr bwMode="auto">
          <a:xfrm>
            <a:off x="323527" y="404664"/>
            <a:ext cx="233569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3012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www.stjohnsswatragh.com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5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Additional Educational Needs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Monitoring</a:t>
            </a:r>
          </a:p>
          <a:p>
            <a:r>
              <a:rPr lang="en-GB" dirty="0" smtClean="0"/>
              <a:t>Record of Concern</a:t>
            </a:r>
          </a:p>
          <a:p>
            <a:r>
              <a:rPr lang="en-GB" dirty="0" smtClean="0"/>
              <a:t>Individual Education Plan</a:t>
            </a:r>
          </a:p>
          <a:p>
            <a:r>
              <a:rPr lang="en-GB" dirty="0" smtClean="0"/>
              <a:t>Group Education Plan</a:t>
            </a:r>
          </a:p>
          <a:p>
            <a:r>
              <a:rPr lang="en-GB" dirty="0" smtClean="0"/>
              <a:t>Special Needs Teacher</a:t>
            </a:r>
          </a:p>
          <a:p>
            <a:r>
              <a:rPr lang="en-GB" dirty="0" smtClean="0"/>
              <a:t>Challenge Club (Year 4)</a:t>
            </a:r>
          </a:p>
          <a:p>
            <a:r>
              <a:rPr lang="en-GB" dirty="0" smtClean="0"/>
              <a:t>Reading Partners</a:t>
            </a:r>
          </a:p>
          <a:p>
            <a:r>
              <a:rPr lang="en-GB" dirty="0" smtClean="0"/>
              <a:t>Dyslexia Screener (Year 4)</a:t>
            </a:r>
          </a:p>
          <a:p>
            <a:endParaRPr lang="en-GB" dirty="0"/>
          </a:p>
          <a:p>
            <a:pPr marL="68580" indent="0">
              <a:buNone/>
            </a:pPr>
            <a:r>
              <a:rPr lang="en-GB" dirty="0" smtClean="0"/>
              <a:t>* Home-School Link 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0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44824"/>
            <a:ext cx="2232363" cy="398780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Assessment gives teachers </a:t>
            </a:r>
            <a:r>
              <a:rPr lang="en-GB" dirty="0"/>
              <a:t>a better awareness of what </a:t>
            </a:r>
            <a:r>
              <a:rPr lang="en-GB" dirty="0" smtClean="0"/>
              <a:t>pupils know </a:t>
            </a:r>
            <a:r>
              <a:rPr lang="en-GB" dirty="0"/>
              <a:t>and understand, what their learning experiences enable them to do and what their skills and personal capabilities are.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35896" y="1997223"/>
            <a:ext cx="4608512" cy="3987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GB" dirty="0" smtClean="0"/>
              <a:t>Types of Assessment</a:t>
            </a:r>
          </a:p>
          <a:p>
            <a:r>
              <a:rPr lang="en-GB" dirty="0" smtClean="0"/>
              <a:t>Informal Monitoring</a:t>
            </a:r>
          </a:p>
          <a:p>
            <a:r>
              <a:rPr lang="en-GB" dirty="0" smtClean="0"/>
              <a:t>Assessment for learning</a:t>
            </a:r>
          </a:p>
          <a:p>
            <a:r>
              <a:rPr lang="en-GB" dirty="0" smtClean="0"/>
              <a:t>Self-assessment</a:t>
            </a:r>
          </a:p>
          <a:p>
            <a:r>
              <a:rPr lang="en-GB" dirty="0" smtClean="0"/>
              <a:t>Peer – assessment</a:t>
            </a:r>
          </a:p>
          <a:p>
            <a:r>
              <a:rPr lang="en-GB" dirty="0" smtClean="0"/>
              <a:t>Friday Tests</a:t>
            </a:r>
          </a:p>
          <a:p>
            <a:r>
              <a:rPr lang="en-GB" dirty="0" smtClean="0"/>
              <a:t>End of topic </a:t>
            </a:r>
          </a:p>
          <a:p>
            <a:r>
              <a:rPr lang="en-GB" dirty="0" smtClean="0"/>
              <a:t>End of term </a:t>
            </a:r>
          </a:p>
          <a:p>
            <a:r>
              <a:rPr lang="en-GB" dirty="0" smtClean="0"/>
              <a:t>Variety of reading tests</a:t>
            </a:r>
          </a:p>
          <a:p>
            <a:r>
              <a:rPr lang="en-GB" dirty="0" smtClean="0"/>
              <a:t>Computer Based Assessment (end of Year 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5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6552846" cy="1393224"/>
          </a:xfrm>
        </p:spPr>
        <p:txBody>
          <a:bodyPr>
            <a:normAutofit/>
          </a:bodyPr>
          <a:lstStyle/>
          <a:p>
            <a:r>
              <a:rPr lang="en-GB" dirty="0" smtClean="0"/>
              <a:t>Strengths and Areas for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480835" cy="3553620"/>
          </a:xfrm>
        </p:spPr>
        <p:txBody>
          <a:bodyPr>
            <a:normAutofit/>
          </a:bodyPr>
          <a:lstStyle/>
          <a:p>
            <a:r>
              <a:rPr lang="en-GB" dirty="0" smtClean="0"/>
              <a:t>Class work</a:t>
            </a:r>
          </a:p>
          <a:p>
            <a:r>
              <a:rPr lang="en-GB" dirty="0" smtClean="0"/>
              <a:t>Homework</a:t>
            </a:r>
          </a:p>
          <a:p>
            <a:r>
              <a:rPr lang="en-GB" dirty="0" smtClean="0"/>
              <a:t>Class Tests (including class averages)</a:t>
            </a:r>
          </a:p>
          <a:p>
            <a:r>
              <a:rPr lang="en-GB" dirty="0" smtClean="0"/>
              <a:t>Individual Education Plan (IEP)</a:t>
            </a:r>
          </a:p>
          <a:p>
            <a:r>
              <a:rPr lang="en-GB" dirty="0" smtClean="0"/>
              <a:t>Parent/Teacher Meeting</a:t>
            </a:r>
          </a:p>
          <a:p>
            <a:r>
              <a:rPr lang="en-GB" dirty="0" smtClean="0"/>
              <a:t>End of Year Report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900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3"/>
            <a:ext cx="3528508" cy="348161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Contact teacher/office in person or telephone call to arrange a suitable time</a:t>
            </a:r>
          </a:p>
          <a:p>
            <a:r>
              <a:rPr lang="en-GB" dirty="0" smtClean="0"/>
              <a:t>Parent/Teacher Meetings</a:t>
            </a:r>
          </a:p>
          <a:p>
            <a:r>
              <a:rPr lang="en-GB" dirty="0" smtClean="0"/>
              <a:t>Class Dojo message (private)</a:t>
            </a:r>
          </a:p>
          <a:p>
            <a:r>
              <a:rPr lang="en-GB" dirty="0" smtClean="0"/>
              <a:t>Written note to relevant person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4048" y="836712"/>
            <a:ext cx="3312486" cy="13932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98863" y="2458286"/>
            <a:ext cx="3096460" cy="3625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Monthly Newsletter</a:t>
            </a:r>
          </a:p>
          <a:p>
            <a:r>
              <a:rPr lang="en-GB" dirty="0" smtClean="0"/>
              <a:t>School Website</a:t>
            </a:r>
          </a:p>
          <a:p>
            <a:r>
              <a:rPr lang="en-GB" dirty="0" smtClean="0"/>
              <a:t>Text Messages</a:t>
            </a:r>
          </a:p>
          <a:p>
            <a:r>
              <a:rPr lang="en-GB" dirty="0" smtClean="0"/>
              <a:t>School App</a:t>
            </a:r>
          </a:p>
        </p:txBody>
      </p:sp>
    </p:spTree>
    <p:extLst>
      <p:ext uri="{BB962C8B-B14F-4D97-AF65-F5344CB8AC3E}">
        <p14:creationId xmlns:p14="http://schemas.microsoft.com/office/powerpoint/2010/main" val="684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Outside Visits / Tutors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Fundamentals (Yr1-4)</a:t>
            </a:r>
          </a:p>
          <a:p>
            <a:r>
              <a:rPr lang="en-GB" dirty="0" smtClean="0"/>
              <a:t>Library (Yr4)</a:t>
            </a:r>
          </a:p>
          <a:p>
            <a:r>
              <a:rPr lang="en-GB" dirty="0" smtClean="0"/>
              <a:t>Young Enterprise (Yr2-7)</a:t>
            </a:r>
          </a:p>
          <a:p>
            <a:r>
              <a:rPr lang="en-GB" dirty="0" smtClean="0"/>
              <a:t>Music Tuition (Yr4-7)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8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www.stjohnsswatragh.com</a:t>
            </a:r>
          </a:p>
          <a:p>
            <a:pPr lvl="1"/>
            <a:r>
              <a:rPr lang="en-GB" dirty="0" smtClean="0"/>
              <a:t>Active Learn</a:t>
            </a:r>
          </a:p>
          <a:p>
            <a:pPr lvl="1"/>
            <a:r>
              <a:rPr lang="en-GB" dirty="0" smtClean="0"/>
              <a:t>Woodlands Junior School 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7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Our vision and values are at the core of everything we do. They underpin our teaching and learning, and provide an environment which prepares our pupils as confident, happy citizens</a:t>
            </a:r>
            <a:r>
              <a:rPr lang="en-GB" dirty="0" smtClean="0"/>
              <a:t>.</a:t>
            </a:r>
          </a:p>
          <a:p>
            <a:pPr marL="68580" indent="0">
              <a:buNone/>
            </a:pPr>
            <a:endParaRPr lang="en-GB" dirty="0"/>
          </a:p>
          <a:p>
            <a:r>
              <a:rPr lang="en-GB" b="1" dirty="0" smtClean="0"/>
              <a:t>‘</a:t>
            </a:r>
            <a:r>
              <a:rPr lang="en-GB" b="1" dirty="0"/>
              <a:t>Education for Today and Tomorrow’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0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>
            <a:normAutofit/>
          </a:bodyPr>
          <a:lstStyle/>
          <a:p>
            <a:r>
              <a:rPr lang="en-GB" dirty="0"/>
              <a:t>Children at Key </a:t>
            </a:r>
            <a:r>
              <a:rPr lang="en-GB" dirty="0" smtClean="0"/>
              <a:t>Stage </a:t>
            </a:r>
            <a:r>
              <a:rPr lang="en-GB" dirty="0"/>
              <a:t>1 </a:t>
            </a:r>
            <a:r>
              <a:rPr lang="en-GB" dirty="0" smtClean="0"/>
              <a:t>will build </a:t>
            </a:r>
            <a:r>
              <a:rPr lang="en-GB" dirty="0"/>
              <a:t>and develop the experiences provided </a:t>
            </a:r>
            <a:r>
              <a:rPr lang="en-GB" dirty="0" smtClean="0"/>
              <a:t>at the </a:t>
            </a:r>
            <a:r>
              <a:rPr lang="en-GB" dirty="0"/>
              <a:t>Foundation Stage.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Learning at Key Stage 1 will  continue to foster the intellectual, social, emotional, physical, cultural, moral and spiritual development of </a:t>
            </a:r>
            <a:r>
              <a:rPr lang="en-GB" dirty="0" smtClean="0"/>
              <a:t>children.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825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03" y="836712"/>
            <a:ext cx="6777317" cy="5472608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GB" dirty="0" smtClean="0"/>
              <a:t>self-confidence </a:t>
            </a:r>
            <a:r>
              <a:rPr lang="en-GB" dirty="0"/>
              <a:t>and </a:t>
            </a:r>
            <a:r>
              <a:rPr lang="en-GB" dirty="0" smtClean="0"/>
              <a:t>self-esteem</a:t>
            </a:r>
            <a:endParaRPr lang="en-GB" dirty="0"/>
          </a:p>
          <a:p>
            <a:pPr>
              <a:lnSpc>
                <a:spcPct val="200000"/>
              </a:lnSpc>
            </a:pPr>
            <a:r>
              <a:rPr lang="en-GB" dirty="0" smtClean="0"/>
              <a:t>developing </a:t>
            </a:r>
            <a:r>
              <a:rPr lang="en-GB" dirty="0"/>
              <a:t>the </a:t>
            </a:r>
            <a:r>
              <a:rPr lang="en-GB" dirty="0" smtClean="0"/>
              <a:t>knowledge, understanding </a:t>
            </a:r>
            <a:r>
              <a:rPr lang="en-GB" dirty="0"/>
              <a:t>and skills 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positive </a:t>
            </a:r>
            <a:r>
              <a:rPr lang="en-GB" dirty="0"/>
              <a:t>attitudes to learning </a:t>
            </a:r>
            <a:endParaRPr lang="en-GB" dirty="0" smtClean="0"/>
          </a:p>
          <a:p>
            <a:pPr>
              <a:lnSpc>
                <a:spcPct val="200000"/>
              </a:lnSpc>
            </a:pPr>
            <a:r>
              <a:rPr lang="en-GB" dirty="0" smtClean="0"/>
              <a:t>continuing </a:t>
            </a:r>
            <a:r>
              <a:rPr lang="en-GB" dirty="0"/>
              <a:t>to develop children’s </a:t>
            </a:r>
            <a:r>
              <a:rPr lang="en-GB" dirty="0" smtClean="0"/>
              <a:t>creativity</a:t>
            </a:r>
            <a:endParaRPr lang="en-GB" dirty="0"/>
          </a:p>
          <a:p>
            <a:pPr>
              <a:lnSpc>
                <a:spcPct val="200000"/>
              </a:lnSpc>
            </a:pPr>
            <a:r>
              <a:rPr lang="en-GB" dirty="0" smtClean="0"/>
              <a:t>challenging</a:t>
            </a:r>
            <a:r>
              <a:rPr lang="en-GB" dirty="0"/>
              <a:t>, relevant and </a:t>
            </a:r>
            <a:r>
              <a:rPr lang="en-GB" dirty="0" smtClean="0"/>
              <a:t>enjoyable</a:t>
            </a:r>
            <a:endParaRPr lang="en-GB" dirty="0"/>
          </a:p>
          <a:p>
            <a:pPr>
              <a:lnSpc>
                <a:spcPct val="200000"/>
              </a:lnSpc>
            </a:pPr>
            <a:r>
              <a:rPr lang="en-GB" dirty="0" smtClean="0"/>
              <a:t>individual needs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7125" y="881717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24744" cy="1143000"/>
          </a:xfrm>
        </p:spPr>
        <p:txBody>
          <a:bodyPr/>
          <a:lstStyle/>
          <a:p>
            <a:r>
              <a:rPr lang="en-GB" dirty="0" smtClean="0"/>
              <a:t>Routines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2232364" cy="3508977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en-GB" sz="2600" b="1" dirty="0" smtClean="0"/>
              <a:t>Morning</a:t>
            </a:r>
          </a:p>
          <a:p>
            <a:r>
              <a:rPr lang="en-GB" dirty="0" smtClean="0"/>
              <a:t>Teacher time</a:t>
            </a:r>
          </a:p>
          <a:p>
            <a:r>
              <a:rPr lang="en-GB" dirty="0" smtClean="0"/>
              <a:t>Handwriting</a:t>
            </a:r>
          </a:p>
          <a:p>
            <a:endParaRPr lang="en-GB" dirty="0" smtClean="0"/>
          </a:p>
          <a:p>
            <a:r>
              <a:rPr lang="en-GB" dirty="0" smtClean="0"/>
              <a:t>Mental Maths</a:t>
            </a:r>
          </a:p>
          <a:p>
            <a:endParaRPr lang="en-GB" dirty="0" smtClean="0"/>
          </a:p>
          <a:p>
            <a:r>
              <a:rPr lang="en-GB" dirty="0" smtClean="0"/>
              <a:t>Maths</a:t>
            </a:r>
          </a:p>
          <a:p>
            <a:pPr marL="6858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61944" y="1988839"/>
            <a:ext cx="2664296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r>
              <a:rPr lang="en-GB" dirty="0" smtClean="0"/>
              <a:t>Guided reading</a:t>
            </a:r>
          </a:p>
          <a:p>
            <a:r>
              <a:rPr lang="en-GB" sz="2000" dirty="0" smtClean="0"/>
              <a:t>Comprehension</a:t>
            </a:r>
          </a:p>
          <a:p>
            <a:r>
              <a:rPr lang="en-GB" dirty="0" smtClean="0"/>
              <a:t>Grammar</a:t>
            </a:r>
          </a:p>
          <a:p>
            <a:r>
              <a:rPr lang="en-GB" dirty="0" smtClean="0"/>
              <a:t>Phonics</a:t>
            </a:r>
          </a:p>
          <a:p>
            <a:r>
              <a:rPr lang="en-GB" dirty="0" smtClean="0"/>
              <a:t>Writing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26240" y="1988839"/>
            <a:ext cx="2232364" cy="3508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GB" b="1" dirty="0" smtClean="0"/>
              <a:t>Afternoon</a:t>
            </a:r>
          </a:p>
          <a:p>
            <a:r>
              <a:rPr lang="en-GB" dirty="0" smtClean="0"/>
              <a:t>The World Around Us</a:t>
            </a:r>
          </a:p>
          <a:p>
            <a:r>
              <a:rPr lang="en-GB" dirty="0" smtClean="0"/>
              <a:t>Religion</a:t>
            </a:r>
          </a:p>
          <a:p>
            <a:r>
              <a:rPr lang="en-GB" dirty="0" smtClean="0"/>
              <a:t>The Arts</a:t>
            </a:r>
          </a:p>
          <a:p>
            <a:r>
              <a:rPr lang="en-GB" dirty="0" smtClean="0"/>
              <a:t>Physical Education</a:t>
            </a:r>
          </a:p>
          <a:p>
            <a:r>
              <a:rPr lang="en-GB" dirty="0" smtClean="0"/>
              <a:t>PDMU</a:t>
            </a:r>
          </a:p>
          <a:p>
            <a:r>
              <a:rPr lang="en-GB" dirty="0" smtClean="0"/>
              <a:t>Irish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9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2048"/>
            <a:ext cx="7456792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Reading/Literacy/Using Communication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4968668" cy="3508977"/>
          </a:xfrm>
        </p:spPr>
        <p:txBody>
          <a:bodyPr/>
          <a:lstStyle/>
          <a:p>
            <a:r>
              <a:rPr lang="en-GB" dirty="0" smtClean="0"/>
              <a:t>Pupils grouped according to ability</a:t>
            </a:r>
          </a:p>
          <a:p>
            <a:r>
              <a:rPr lang="en-GB" dirty="0" smtClean="0"/>
              <a:t>Movement between groups throughout the year</a:t>
            </a:r>
          </a:p>
          <a:p>
            <a:r>
              <a:rPr lang="en-GB" dirty="0" smtClean="0"/>
              <a:t>Handwriting and presentation</a:t>
            </a:r>
          </a:p>
          <a:p>
            <a:r>
              <a:rPr lang="en-GB" dirty="0" smtClean="0"/>
              <a:t>Mixture of active learning and written work</a:t>
            </a:r>
          </a:p>
          <a:p>
            <a:r>
              <a:rPr lang="en-GB" dirty="0" smtClean="0"/>
              <a:t>Accelerated Reader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 t="12883" r="18037"/>
          <a:stretch/>
        </p:blipFill>
        <p:spPr>
          <a:xfrm rot="5400000">
            <a:off x="5815926" y="3606386"/>
            <a:ext cx="2768731" cy="2808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3" t="21889" r="32163" b="26293"/>
          <a:stretch/>
        </p:blipFill>
        <p:spPr>
          <a:xfrm rot="5400000">
            <a:off x="5944116" y="1341356"/>
            <a:ext cx="216024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498" y="202615"/>
            <a:ext cx="5286548" cy="1149786"/>
          </a:xfrm>
        </p:spPr>
        <p:txBody>
          <a:bodyPr>
            <a:noAutofit/>
          </a:bodyPr>
          <a:lstStyle/>
          <a:p>
            <a:r>
              <a:rPr lang="en-GB" sz="3200" dirty="0" smtClean="0"/>
              <a:t>Numeracy / Using Maths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498" y="1529807"/>
            <a:ext cx="4968668" cy="3518057"/>
          </a:xfrm>
        </p:spPr>
        <p:txBody>
          <a:bodyPr/>
          <a:lstStyle/>
          <a:p>
            <a:r>
              <a:rPr lang="en-GB" dirty="0" smtClean="0"/>
              <a:t>Grouped according to ability</a:t>
            </a:r>
          </a:p>
          <a:p>
            <a:r>
              <a:rPr lang="en-GB" dirty="0" smtClean="0"/>
              <a:t>Movement between groups (depending on topic)</a:t>
            </a:r>
          </a:p>
          <a:p>
            <a:r>
              <a:rPr lang="en-GB" dirty="0" smtClean="0"/>
              <a:t>Practical work </a:t>
            </a:r>
          </a:p>
          <a:p>
            <a:r>
              <a:rPr lang="en-GB" dirty="0" smtClean="0"/>
              <a:t>Recording in various formats</a:t>
            </a:r>
          </a:p>
          <a:p>
            <a:r>
              <a:rPr lang="en-GB" dirty="0" smtClean="0"/>
              <a:t>Active Learn (Home link)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46" y="381150"/>
            <a:ext cx="2643758" cy="3525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15" y="4239954"/>
            <a:ext cx="2913061" cy="2184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12951" b="9075"/>
          <a:stretch/>
        </p:blipFill>
        <p:spPr>
          <a:xfrm rot="5400000">
            <a:off x="5262508" y="4381333"/>
            <a:ext cx="250265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1715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Play at Key Stage 1</a:t>
            </a:r>
            <a:br>
              <a:rPr lang="en-GB" dirty="0" smtClean="0"/>
            </a:br>
            <a:r>
              <a:rPr lang="en-GB" dirty="0" smtClean="0"/>
              <a:t>(Activity Based Learning)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6777317" cy="3508977"/>
          </a:xfrm>
        </p:spPr>
        <p:txBody>
          <a:bodyPr>
            <a:normAutofit/>
          </a:bodyPr>
          <a:lstStyle/>
          <a:p>
            <a:r>
              <a:rPr lang="en-GB" dirty="0" smtClean="0"/>
              <a:t>During </a:t>
            </a:r>
            <a:r>
              <a:rPr lang="en-GB" dirty="0"/>
              <a:t>play children </a:t>
            </a:r>
            <a:r>
              <a:rPr lang="en-GB" dirty="0" smtClean="0"/>
              <a:t>should be </a:t>
            </a:r>
            <a:r>
              <a:rPr lang="en-GB" dirty="0"/>
              <a:t>given opportunities to:</a:t>
            </a:r>
          </a:p>
          <a:p>
            <a:pPr lvl="1"/>
            <a:r>
              <a:rPr lang="en-GB" b="1" dirty="0" smtClean="0"/>
              <a:t>Manage </a:t>
            </a:r>
            <a:r>
              <a:rPr lang="en-GB" b="1" dirty="0"/>
              <a:t>Information</a:t>
            </a:r>
          </a:p>
          <a:p>
            <a:pPr lvl="1"/>
            <a:r>
              <a:rPr lang="en-GB" b="1" dirty="0" smtClean="0"/>
              <a:t>Think</a:t>
            </a:r>
            <a:r>
              <a:rPr lang="en-GB" b="1" dirty="0"/>
              <a:t>, solve problems and make decisions</a:t>
            </a:r>
          </a:p>
          <a:p>
            <a:pPr lvl="1"/>
            <a:r>
              <a:rPr lang="en-GB" b="1" dirty="0" smtClean="0"/>
              <a:t>Be </a:t>
            </a:r>
            <a:r>
              <a:rPr lang="en-GB" b="1" dirty="0"/>
              <a:t>creative</a:t>
            </a:r>
          </a:p>
          <a:p>
            <a:pPr lvl="1"/>
            <a:r>
              <a:rPr lang="en-GB" b="1" dirty="0" smtClean="0"/>
              <a:t>Work </a:t>
            </a:r>
            <a:r>
              <a:rPr lang="en-GB" b="1" dirty="0"/>
              <a:t>with others</a:t>
            </a:r>
          </a:p>
          <a:p>
            <a:pPr lvl="1"/>
            <a:r>
              <a:rPr lang="en-GB" b="1" dirty="0" smtClean="0"/>
              <a:t>Self-manage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05064"/>
            <a:ext cx="3098539" cy="2323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8" r="15280"/>
          <a:stretch/>
        </p:blipFill>
        <p:spPr>
          <a:xfrm>
            <a:off x="6302387" y="404664"/>
            <a:ext cx="2160240" cy="24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See additional Homework Policy</a:t>
            </a:r>
          </a:p>
          <a:p>
            <a:r>
              <a:rPr lang="en-GB" dirty="0" smtClean="0"/>
              <a:t>Record of Homework in diary</a:t>
            </a:r>
          </a:p>
          <a:p>
            <a:r>
              <a:rPr lang="en-GB" dirty="0" smtClean="0"/>
              <a:t>Literacy (spelling)</a:t>
            </a:r>
          </a:p>
          <a:p>
            <a:r>
              <a:rPr lang="en-GB" dirty="0" smtClean="0"/>
              <a:t>Maths</a:t>
            </a:r>
          </a:p>
          <a:p>
            <a:r>
              <a:rPr lang="en-GB" dirty="0" smtClean="0"/>
              <a:t>Mental Maths</a:t>
            </a:r>
          </a:p>
          <a:p>
            <a:r>
              <a:rPr lang="en-GB" dirty="0" smtClean="0"/>
              <a:t>Reading</a:t>
            </a:r>
          </a:p>
          <a:p>
            <a:r>
              <a:rPr lang="en-GB" dirty="0" smtClean="0"/>
              <a:t>Religion – </a:t>
            </a:r>
            <a:r>
              <a:rPr lang="en-GB" dirty="0"/>
              <a:t>G</a:t>
            </a:r>
            <a:r>
              <a:rPr lang="en-GB" dirty="0" smtClean="0"/>
              <a:t>row in Love</a:t>
            </a:r>
          </a:p>
          <a:p>
            <a:r>
              <a:rPr lang="en-GB" dirty="0" smtClean="0"/>
              <a:t>Smiley Faces/Traffic Lights</a:t>
            </a:r>
          </a:p>
          <a:p>
            <a:endParaRPr lang="en-GB" dirty="0"/>
          </a:p>
        </p:txBody>
      </p:sp>
      <p:pic>
        <p:nvPicPr>
          <p:cNvPr id="6146" name="Picture 2" descr="http://www.veritasbooksonline.com/media/wysiwyg/1C_GIL_Cover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1714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veritasbooksonline.com/media/wysiwyg/2C_GIL_Cover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1008"/>
            <a:ext cx="1714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290</TotalTime>
  <Words>508</Words>
  <Application>Microsoft Office PowerPoint</Application>
  <PresentationFormat>On-screen Show (4:3)</PresentationFormat>
  <Paragraphs>128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2</vt:lpstr>
      <vt:lpstr>Austin</vt:lpstr>
      <vt:lpstr>Key Stage 1 Curriculum Meeting</vt:lpstr>
      <vt:lpstr>Our Vision</vt:lpstr>
      <vt:lpstr>PowerPoint Presentation</vt:lpstr>
      <vt:lpstr>PowerPoint Presentation</vt:lpstr>
      <vt:lpstr>Routines</vt:lpstr>
      <vt:lpstr>Reading/Literacy/Using Communication</vt:lpstr>
      <vt:lpstr>Numeracy / Using Maths</vt:lpstr>
      <vt:lpstr>Play at Key Stage 1 (Activity Based Learning)</vt:lpstr>
      <vt:lpstr>Homework</vt:lpstr>
      <vt:lpstr>Additional Educational Needs</vt:lpstr>
      <vt:lpstr>Assessment</vt:lpstr>
      <vt:lpstr>Strengths and Areas for Development</vt:lpstr>
      <vt:lpstr>Concerns</vt:lpstr>
      <vt:lpstr>Outside Visits / Tutors</vt:lpstr>
      <vt:lpstr>Useful websites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1 Curriculum Meeting</dc:title>
  <dc:creator>S McNicholl</dc:creator>
  <cp:lastModifiedBy>S McNicholl</cp:lastModifiedBy>
  <cp:revision>20</cp:revision>
  <cp:lastPrinted>2016-09-19T15:05:52Z</cp:lastPrinted>
  <dcterms:created xsi:type="dcterms:W3CDTF">2016-09-05T13:29:35Z</dcterms:created>
  <dcterms:modified xsi:type="dcterms:W3CDTF">2017-09-27T12:10:57Z</dcterms:modified>
</cp:coreProperties>
</file>